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99" r:id="rId5"/>
    <p:sldId id="298" r:id="rId6"/>
    <p:sldId id="297" r:id="rId7"/>
    <p:sldId id="296" r:id="rId8"/>
    <p:sldId id="302" r:id="rId9"/>
    <p:sldId id="301" r:id="rId10"/>
    <p:sldId id="300" r:id="rId11"/>
    <p:sldId id="304" r:id="rId12"/>
    <p:sldId id="258" r:id="rId13"/>
    <p:sldId id="259" r:id="rId14"/>
    <p:sldId id="260" r:id="rId15"/>
    <p:sldId id="265" r:id="rId16"/>
    <p:sldId id="262" r:id="rId17"/>
    <p:sldId id="263" r:id="rId18"/>
    <p:sldId id="264" r:id="rId19"/>
    <p:sldId id="285" r:id="rId20"/>
    <p:sldId id="284" r:id="rId21"/>
    <p:sldId id="288" r:id="rId22"/>
    <p:sldId id="286" r:id="rId23"/>
    <p:sldId id="287" r:id="rId24"/>
    <p:sldId id="270" r:id="rId25"/>
    <p:sldId id="271" r:id="rId26"/>
    <p:sldId id="272" r:id="rId27"/>
    <p:sldId id="273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f75191806052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00042"/>
            <a:ext cx="8286808" cy="1470025"/>
          </a:xfrm>
        </p:spPr>
        <p:txBody>
          <a:bodyPr>
            <a:noAutofit/>
          </a:bodyPr>
          <a:lstStyle/>
          <a:p>
            <a:br>
              <a:rPr lang="ru-RU" sz="4000" b="1" i="1" dirty="0"/>
            </a:br>
            <a:r>
              <a:rPr lang="ru-RU" sz="4000" b="1" i="1" dirty="0"/>
              <a:t>Презентация по оздоровительной работе в ДОУ </a:t>
            </a:r>
            <a:br>
              <a:rPr lang="ru-RU" sz="4000" b="1" i="1" dirty="0"/>
            </a:br>
            <a:r>
              <a:rPr lang="ru-RU" sz="4800" b="1" i="1" dirty="0">
                <a:solidFill>
                  <a:srgbClr val="C00000"/>
                </a:solidFill>
              </a:rPr>
              <a:t>«День родительского самоуправления»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328612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5288340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Выполнили: воспитатели подготовительной </a:t>
            </a:r>
          </a:p>
          <a:p>
            <a:pPr algn="ctr"/>
            <a:r>
              <a:rPr lang="ru-RU" sz="2400" b="1" i="1" dirty="0"/>
              <a:t>группы №1</a:t>
            </a:r>
          </a:p>
          <a:p>
            <a:pPr algn="ctr"/>
            <a:r>
              <a:rPr lang="ru-RU" sz="2400" b="1" i="1" dirty="0"/>
              <a:t>Платонова Н.Г., Власова С.И.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666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66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357554" y="192880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6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48" y="3786190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4143380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Угощаемся  чаем </a:t>
            </a:r>
          </a:p>
          <a:p>
            <a:pPr algn="ctr"/>
            <a:r>
              <a:rPr lang="ru-RU" sz="2400" b="1" i="1" dirty="0"/>
              <a:t>из душистых трав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158" y="3286124"/>
            <a:ext cx="25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И ожил тот лес!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5984" y="5786454"/>
            <a:ext cx="290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Слушаем звуки леса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664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412786">
            <a:off x="592263" y="410727"/>
            <a:ext cx="4688711" cy="351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65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78043">
            <a:off x="4420010" y="2786159"/>
            <a:ext cx="4351880" cy="326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14356"/>
            <a:ext cx="8115328" cy="5411807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4800" b="1" i="1" dirty="0">
                <a:solidFill>
                  <a:srgbClr val="C00000"/>
                </a:solidFill>
              </a:rPr>
              <a:t>Слагаемые здоровья: </a:t>
            </a:r>
            <a:endParaRPr lang="ru-RU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i="1" dirty="0"/>
              <a:t>- Здоровые привычки и навыки;</a:t>
            </a:r>
          </a:p>
          <a:p>
            <a:pPr algn="ctr">
              <a:buNone/>
            </a:pPr>
            <a:r>
              <a:rPr lang="ru-RU" b="1" i="1" dirty="0"/>
              <a:t>- Правильное питание;</a:t>
            </a:r>
          </a:p>
          <a:p>
            <a:pPr algn="ctr">
              <a:buNone/>
            </a:pPr>
            <a:r>
              <a:rPr lang="ru-RU" b="1" i="1" dirty="0"/>
              <a:t>- Режим труда и отдыха;</a:t>
            </a:r>
          </a:p>
          <a:p>
            <a:pPr algn="ctr">
              <a:buNone/>
            </a:pPr>
            <a:r>
              <a:rPr lang="ru-RU" b="1" i="1" dirty="0"/>
              <a:t>- Закаливание и занятие спортом;</a:t>
            </a:r>
          </a:p>
          <a:p>
            <a:pPr algn="ctr">
              <a:buNone/>
            </a:pPr>
            <a:r>
              <a:rPr lang="ru-RU" b="1" i="1" dirty="0"/>
              <a:t>- Соблюдение гигиены;</a:t>
            </a:r>
          </a:p>
          <a:p>
            <a:pPr algn="ctr">
              <a:buNone/>
            </a:pPr>
            <a:r>
              <a:rPr lang="ru-RU" b="1" i="1" dirty="0"/>
              <a:t>- Оптимизм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429652" y="1600200"/>
            <a:ext cx="257148" cy="45259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10" y="428604"/>
            <a:ext cx="3032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Всем известно и понятно,</a:t>
            </a:r>
          </a:p>
          <a:p>
            <a:pPr algn="ctr"/>
            <a:r>
              <a:rPr lang="ru-RU" sz="2400" b="1" i="1" dirty="0"/>
              <a:t>Что здоровым быть приятно.</a:t>
            </a:r>
          </a:p>
          <a:p>
            <a:pPr algn="ctr"/>
            <a:r>
              <a:rPr lang="ru-RU" sz="2400" b="1" i="1" dirty="0"/>
              <a:t>Только нужно знать,</a:t>
            </a:r>
          </a:p>
          <a:p>
            <a:pPr algn="ctr"/>
            <a:r>
              <a:rPr lang="ru-RU" sz="2400" b="1" i="1" dirty="0"/>
              <a:t>Как здоровым стать!</a:t>
            </a:r>
          </a:p>
        </p:txBody>
      </p:sp>
      <p:pic>
        <p:nvPicPr>
          <p:cNvPr id="8" name="Содержимое 7" descr="IMG_20160208_1549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7076" r="9787" b="5660"/>
          <a:stretch>
            <a:fillRect/>
          </a:stretch>
        </p:blipFill>
        <p:spPr>
          <a:xfrm rot="21115332">
            <a:off x="167634" y="3671864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60201_13393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343576">
            <a:off x="3785125" y="49899"/>
            <a:ext cx="5043551" cy="657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" name="Рисунок 7" descr="IMG_20160208_153406.jpg"/>
          <p:cNvPicPr>
            <a:picLocks noChangeAspect="1"/>
          </p:cNvPicPr>
          <p:nvPr/>
        </p:nvPicPr>
        <p:blipFill>
          <a:blip r:embed="rId3" cstate="print"/>
          <a:srcRect t="10667"/>
          <a:stretch>
            <a:fillRect/>
          </a:stretch>
        </p:blipFill>
        <p:spPr>
          <a:xfrm rot="21330395">
            <a:off x="282422" y="197174"/>
            <a:ext cx="5169376" cy="346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60208_1534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89042">
            <a:off x="5365170" y="210175"/>
            <a:ext cx="3276092" cy="436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208_153247.jpg"/>
          <p:cNvPicPr>
            <a:picLocks noChangeAspect="1"/>
          </p:cNvPicPr>
          <p:nvPr/>
        </p:nvPicPr>
        <p:blipFill>
          <a:blip r:embed="rId5" cstate="print"/>
          <a:srcRect t="12838" b="6080"/>
          <a:stretch>
            <a:fillRect/>
          </a:stretch>
        </p:blipFill>
        <p:spPr>
          <a:xfrm rot="495722">
            <a:off x="4572000" y="4000480"/>
            <a:ext cx="264318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4429132"/>
            <a:ext cx="4188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Информационный материал</a:t>
            </a:r>
          </a:p>
          <a:p>
            <a:pPr algn="ctr"/>
            <a:r>
              <a:rPr lang="ru-RU" sz="2400" b="1" i="1" dirty="0"/>
              <a:t> для пап и мам..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Книжка Фото!!!</a:t>
            </a:r>
          </a:p>
        </p:txBody>
      </p:sp>
      <p:pic>
        <p:nvPicPr>
          <p:cNvPr id="6" name="Содержимое 5" descr="DSCN44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75639">
            <a:off x="4834416" y="268673"/>
            <a:ext cx="3440656" cy="2580492"/>
          </a:xfrm>
        </p:spPr>
      </p:pic>
      <p:pic>
        <p:nvPicPr>
          <p:cNvPr id="10" name="Рисунок 9" descr="IMG_20160208_154055.jpg"/>
          <p:cNvPicPr>
            <a:picLocks noChangeAspect="1"/>
          </p:cNvPicPr>
          <p:nvPr/>
        </p:nvPicPr>
        <p:blipFill>
          <a:blip r:embed="rId4" cstate="print"/>
          <a:srcRect l="8333" b="12500"/>
          <a:stretch>
            <a:fillRect/>
          </a:stretch>
        </p:blipFill>
        <p:spPr>
          <a:xfrm rot="21135421">
            <a:off x="3366510" y="3188218"/>
            <a:ext cx="2750364" cy="3500462"/>
          </a:xfrm>
          <a:prstGeom prst="rect">
            <a:avLst/>
          </a:prstGeom>
        </p:spPr>
      </p:pic>
      <p:pic>
        <p:nvPicPr>
          <p:cNvPr id="8" name="Рисунок 7" descr="IMG_20160208_133141.jpg"/>
          <p:cNvPicPr>
            <a:picLocks noChangeAspect="1"/>
          </p:cNvPicPr>
          <p:nvPr/>
        </p:nvPicPr>
        <p:blipFill>
          <a:blip r:embed="rId5" cstate="print"/>
          <a:srcRect l="8333" t="13542" b="19791"/>
          <a:stretch>
            <a:fillRect/>
          </a:stretch>
        </p:blipFill>
        <p:spPr>
          <a:xfrm rot="21094140">
            <a:off x="432036" y="225661"/>
            <a:ext cx="3315157" cy="3214710"/>
          </a:xfrm>
          <a:prstGeom prst="rect">
            <a:avLst/>
          </a:prstGeom>
        </p:spPr>
      </p:pic>
      <p:pic>
        <p:nvPicPr>
          <p:cNvPr id="9" name="Рисунок 8" descr="IMG_20160208_154458.jpg"/>
          <p:cNvPicPr>
            <a:picLocks noChangeAspect="1"/>
          </p:cNvPicPr>
          <p:nvPr/>
        </p:nvPicPr>
        <p:blipFill>
          <a:blip r:embed="rId6" cstate="print"/>
          <a:srcRect l="6786" b="8571"/>
          <a:stretch>
            <a:fillRect/>
          </a:stretch>
        </p:blipFill>
        <p:spPr>
          <a:xfrm rot="1397961">
            <a:off x="5519737" y="3031689"/>
            <a:ext cx="3593089" cy="2643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3857628"/>
            <a:ext cx="3286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Вот такая у нас </a:t>
            </a:r>
          </a:p>
          <a:p>
            <a:pPr algn="ctr"/>
            <a:r>
              <a:rPr lang="ru-RU" sz="2000" b="1" i="1" dirty="0"/>
              <a:t>получилась книжка о том, как  оставаться здоровыми. В ней вы найдете  высказывания детей о здоровье, рисунки, стихи, загадки, пословицы и поговорки.</a:t>
            </a:r>
          </a:p>
        </p:txBody>
      </p:sp>
      <p:pic>
        <p:nvPicPr>
          <p:cNvPr id="12" name="Рисунок 11" descr="IMG_20160208_133242.jpg"/>
          <p:cNvPicPr>
            <a:picLocks noChangeAspect="1"/>
          </p:cNvPicPr>
          <p:nvPr/>
        </p:nvPicPr>
        <p:blipFill>
          <a:blip r:embed="rId7" cstate="print"/>
          <a:srcRect l="5263" t="13158" r="1973" b="21052"/>
          <a:stretch>
            <a:fillRect/>
          </a:stretch>
        </p:blipFill>
        <p:spPr>
          <a:xfrm rot="670859">
            <a:off x="3497430" y="2057962"/>
            <a:ext cx="241746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pic>
        <p:nvPicPr>
          <p:cNvPr id="6" name="Содержимое 5" descr="DSCN446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6377260">
            <a:off x="6254750" y="1677988"/>
            <a:ext cx="2889250" cy="216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202_142040.jpg"/>
          <p:cNvPicPr>
            <a:picLocks noChangeAspect="1"/>
          </p:cNvPicPr>
          <p:nvPr/>
        </p:nvPicPr>
        <p:blipFill>
          <a:blip r:embed="rId4" cstate="print"/>
          <a:srcRect t="27083" r="8593" b="12500"/>
          <a:stretch>
            <a:fillRect/>
          </a:stretch>
        </p:blipFill>
        <p:spPr>
          <a:xfrm rot="1651711">
            <a:off x="5443174" y="4413661"/>
            <a:ext cx="3498108" cy="173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60128_1655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32505">
            <a:off x="4264390" y="490856"/>
            <a:ext cx="2761797" cy="368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160129_0748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07148">
            <a:off x="201350" y="2574616"/>
            <a:ext cx="2767432" cy="368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5720" y="1142984"/>
            <a:ext cx="2664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7361" y="785794"/>
            <a:ext cx="39026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Нестандартное </a:t>
            </a:r>
          </a:p>
          <a:p>
            <a:pPr algn="ctr"/>
            <a:r>
              <a:rPr lang="ru-RU" sz="2400" b="1" i="1" dirty="0"/>
              <a:t>спортивное оборудование,</a:t>
            </a:r>
          </a:p>
          <a:p>
            <a:pPr algn="ctr"/>
            <a:r>
              <a:rPr lang="ru-RU" sz="2400" b="1" i="1" dirty="0"/>
              <a:t>изготовленное </a:t>
            </a:r>
          </a:p>
          <a:p>
            <a:pPr algn="ctr"/>
            <a:r>
              <a:rPr lang="ru-RU" sz="2400" b="1" i="1" dirty="0"/>
              <a:t>нашими родителями.</a:t>
            </a:r>
          </a:p>
        </p:txBody>
      </p:sp>
      <p:pic>
        <p:nvPicPr>
          <p:cNvPr id="8" name="Рисунок 7" descr="IMG_20160202_144207.jpg"/>
          <p:cNvPicPr>
            <a:picLocks noChangeAspect="1"/>
          </p:cNvPicPr>
          <p:nvPr/>
        </p:nvPicPr>
        <p:blipFill>
          <a:blip r:embed="rId7" cstate="print"/>
          <a:srcRect t="6383" b="10638"/>
          <a:stretch>
            <a:fillRect/>
          </a:stretch>
        </p:blipFill>
        <p:spPr>
          <a:xfrm rot="1124829">
            <a:off x="2666192" y="4609078"/>
            <a:ext cx="3229815" cy="201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60202_14072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845619">
            <a:off x="280412" y="402045"/>
            <a:ext cx="4026520" cy="301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160202_1439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077183">
            <a:off x="4512132" y="549074"/>
            <a:ext cx="4041479" cy="303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202_140945.jpg"/>
          <p:cNvPicPr>
            <a:picLocks noChangeAspect="1"/>
          </p:cNvPicPr>
          <p:nvPr/>
        </p:nvPicPr>
        <p:blipFill>
          <a:blip r:embed="rId5" cstate="print"/>
          <a:srcRect l="8593" r="6250" b="26041"/>
          <a:stretch>
            <a:fillRect/>
          </a:stretch>
        </p:blipFill>
        <p:spPr>
          <a:xfrm>
            <a:off x="2428860" y="3429000"/>
            <a:ext cx="4219874" cy="274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71604" y="5857892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«Ходули»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60202_1411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620486">
            <a:off x="2929010" y="3922750"/>
            <a:ext cx="3352943" cy="251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160202_14115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055134">
            <a:off x="2720622" y="75360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202_141430.jpg"/>
          <p:cNvPicPr>
            <a:picLocks noChangeAspect="1"/>
          </p:cNvPicPr>
          <p:nvPr/>
        </p:nvPicPr>
        <p:blipFill>
          <a:blip r:embed="rId5" cstate="print"/>
          <a:srcRect t="4878" b="5487"/>
          <a:stretch>
            <a:fillRect/>
          </a:stretch>
        </p:blipFill>
        <p:spPr>
          <a:xfrm rot="338200">
            <a:off x="6402159" y="4024050"/>
            <a:ext cx="2055035" cy="245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ш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656426">
            <a:off x="5936805" y="832188"/>
            <a:ext cx="3134314" cy="235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60126_1640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28535">
            <a:off x="553456" y="91422"/>
            <a:ext cx="2446734" cy="326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60129_0816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00317">
            <a:off x="430108" y="3323557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Логопедическая спартакиада</a:t>
            </a:r>
            <a:br>
              <a:rPr lang="ru-RU" b="1" i="1" dirty="0"/>
            </a:br>
            <a:r>
              <a:rPr lang="ru-RU" b="1" i="1" dirty="0">
                <a:solidFill>
                  <a:srgbClr val="C00000"/>
                </a:solidFill>
              </a:rPr>
              <a:t>«Ловкий грамотей»</a:t>
            </a:r>
          </a:p>
        </p:txBody>
      </p:sp>
      <p:pic>
        <p:nvPicPr>
          <p:cNvPr id="6" name="Содержимое 5" descr="DSCN447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181466">
            <a:off x="134119" y="1541812"/>
            <a:ext cx="3781452" cy="283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N447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7075"/>
          <a:stretch>
            <a:fillRect/>
          </a:stretch>
        </p:blipFill>
        <p:spPr>
          <a:xfrm rot="796005">
            <a:off x="4963268" y="1736510"/>
            <a:ext cx="4038600" cy="281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1440" y="4611231"/>
            <a:ext cx="8572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Красивые глаза, стройная фигура - это </a:t>
            </a:r>
            <a:r>
              <a:rPr lang="ru-RU" sz="2400" b="1" i="1" dirty="0">
                <a:solidFill>
                  <a:srgbClr val="C00000"/>
                </a:solidFill>
              </a:rPr>
              <a:t>здоровье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Хорошая память , светлый ум - это </a:t>
            </a:r>
            <a:r>
              <a:rPr lang="ru-RU" sz="2400" b="1" i="1" dirty="0">
                <a:solidFill>
                  <a:srgbClr val="C00000"/>
                </a:solidFill>
              </a:rPr>
              <a:t>здоровье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Реакция, координация - это все </a:t>
            </a:r>
            <a:r>
              <a:rPr lang="ru-RU" sz="2400" b="1" i="1" dirty="0">
                <a:solidFill>
                  <a:srgbClr val="C00000"/>
                </a:solidFill>
              </a:rPr>
              <a:t>здоровье</a:t>
            </a:r>
            <a:r>
              <a:rPr lang="ru-RU" sz="2400" b="1" i="1" dirty="0"/>
              <a:t>.</a:t>
            </a:r>
          </a:p>
          <a:p>
            <a:r>
              <a:rPr lang="ru-RU" sz="3200" b="1" i="1" dirty="0">
                <a:solidFill>
                  <a:srgbClr val="C00000"/>
                </a:solidFill>
              </a:rPr>
              <a:t>Красивая, чистая речь </a:t>
            </a:r>
            <a:r>
              <a:rPr lang="ru-RU" sz="2400" b="1" i="1" dirty="0"/>
              <a:t>- это тоже </a:t>
            </a:r>
            <a:r>
              <a:rPr lang="ru-RU" sz="3200" b="1" i="1" dirty="0">
                <a:solidFill>
                  <a:srgbClr val="C00000"/>
                </a:solidFill>
              </a:rPr>
              <a:t>здоровье</a:t>
            </a:r>
            <a:r>
              <a:rPr lang="ru-RU" sz="2400" dirty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DSCN4525.JPG"/>
          <p:cNvPicPr>
            <a:picLocks noChangeAspect="1"/>
          </p:cNvPicPr>
          <p:nvPr/>
        </p:nvPicPr>
        <p:blipFill>
          <a:blip r:embed="rId5" cstate="print"/>
          <a:srcRect l="1562" r="10938" b="8333"/>
          <a:stretch>
            <a:fillRect/>
          </a:stretch>
        </p:blipFill>
        <p:spPr>
          <a:xfrm>
            <a:off x="3143240" y="3143248"/>
            <a:ext cx="200026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8" name="Рисунок 7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642918"/>
            <a:ext cx="7858180" cy="121444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4000" b="1" i="1" dirty="0"/>
              <a:t>Цель:</a:t>
            </a:r>
            <a:r>
              <a:rPr lang="ru-RU" sz="4000" dirty="0"/>
              <a:t> </a:t>
            </a:r>
            <a:r>
              <a:rPr lang="ru-RU" sz="3100" dirty="0"/>
              <a:t>Создание благоприятных условий для укрепления гармоничного физического развития ребенка. Формирование потребности в здоровом образе жизни.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428860" y="2285992"/>
            <a:ext cx="6429420" cy="428628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dirty="0"/>
              <a:t>Обучать детей принципам здорового образа жизни, создание условий для сохранения и укрепления их здоровья.</a:t>
            </a:r>
          </a:p>
          <a:p>
            <a:pPr lvl="0">
              <a:buNone/>
            </a:pPr>
            <a:r>
              <a:rPr lang="ru-RU" dirty="0"/>
              <a:t>Приобщать родителей к проблеме оздоровления детей в условиях семьи.</a:t>
            </a:r>
          </a:p>
          <a:p>
            <a:pPr>
              <a:buNone/>
            </a:pPr>
            <a:r>
              <a:rPr lang="ru-RU" dirty="0"/>
              <a:t>Воспитывать потребность вести здоровый образ жизни.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596" y="2143116"/>
            <a:ext cx="198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/>
              <a:t>Задачи: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44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4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571876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DSCN448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00562" y="357166"/>
            <a:ext cx="4229101" cy="317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00100" y="3857628"/>
            <a:ext cx="2691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Вперед , к победе!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2976" y="4572008"/>
            <a:ext cx="2255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Эстафета </a:t>
            </a:r>
          </a:p>
          <a:p>
            <a:pPr algn="ctr"/>
            <a:r>
              <a:rPr lang="ru-RU" sz="2400" b="1" i="1" dirty="0"/>
              <a:t>«Впиши букву»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5" descr="DSCN447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886764">
            <a:off x="429736" y="409499"/>
            <a:ext cx="4312720" cy="323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N448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382557">
            <a:off x="4765275" y="1346527"/>
            <a:ext cx="4281518" cy="321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N44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9502">
            <a:off x="3000364" y="3284544"/>
            <a:ext cx="2680092" cy="357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86314" y="785794"/>
            <a:ext cx="318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«Разгадай кроссворд»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472" y="5429264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Эстафета</a:t>
            </a:r>
          </a:p>
          <a:p>
            <a:pPr algn="ctr"/>
            <a:r>
              <a:rPr lang="ru-RU" sz="2400" b="1" i="1" dirty="0"/>
              <a:t>«Найди слово»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45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269275">
            <a:off x="421856" y="472689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N450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160481">
            <a:off x="4643438" y="50004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DSCN4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02390">
            <a:off x="571472" y="357187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214942" y="4429132"/>
            <a:ext cx="323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«Найди парные слоги»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20160203_181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141077">
            <a:off x="3781653" y="577415"/>
            <a:ext cx="4614356" cy="346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6" descr="IMG_20160203_18120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991746">
            <a:off x="735075" y="349727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1928802"/>
            <a:ext cx="2961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Конкурс капитанов!</a:t>
            </a:r>
          </a:p>
          <a:p>
            <a:r>
              <a:rPr lang="ru-RU" sz="2400" b="1" i="1" dirty="0"/>
              <a:t>    «Собери слово»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DSCN45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262508">
            <a:off x="710190" y="333481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6" descr="DSCN44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91125">
            <a:off x="4740104" y="2453382"/>
            <a:ext cx="4135840" cy="310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5" descr="DSCN44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3269">
            <a:off x="164648" y="360128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29124" y="5500702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Эстафета </a:t>
            </a:r>
          </a:p>
          <a:p>
            <a:pPr algn="ctr"/>
            <a:r>
              <a:rPr lang="ru-RU" sz="2400" b="1" i="1" dirty="0"/>
              <a:t>«Словотворчество»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8" y="857232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Эстафета </a:t>
            </a:r>
          </a:p>
          <a:p>
            <a:pPr algn="ctr"/>
            <a:r>
              <a:rPr lang="ru-RU" sz="2400" b="1" i="1" dirty="0"/>
              <a:t>«Живые слова»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17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160203_1820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10067"/>
          <a:stretch>
            <a:fillRect/>
          </a:stretch>
        </p:blipFill>
        <p:spPr>
          <a:xfrm>
            <a:off x="285720" y="214290"/>
            <a:ext cx="4038600" cy="272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160203_18195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55497">
            <a:off x="4646475" y="305147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203_182041.jpg"/>
          <p:cNvPicPr>
            <a:picLocks noChangeAspect="1"/>
          </p:cNvPicPr>
          <p:nvPr/>
        </p:nvPicPr>
        <p:blipFill>
          <a:blip r:embed="rId5" cstate="print"/>
          <a:srcRect l="5202"/>
          <a:stretch>
            <a:fillRect/>
          </a:stretch>
        </p:blipFill>
        <p:spPr>
          <a:xfrm rot="630550">
            <a:off x="4678137" y="3438099"/>
            <a:ext cx="3905245" cy="30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60203_182050.jpg"/>
          <p:cNvPicPr>
            <a:picLocks noChangeAspect="1"/>
          </p:cNvPicPr>
          <p:nvPr/>
        </p:nvPicPr>
        <p:blipFill>
          <a:blip r:embed="rId6" cstate="print"/>
          <a:srcRect l="13559" b="16384"/>
          <a:stretch>
            <a:fillRect/>
          </a:stretch>
        </p:blipFill>
        <p:spPr>
          <a:xfrm>
            <a:off x="714348" y="3929066"/>
            <a:ext cx="36433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28662" y="3214686"/>
            <a:ext cx="356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Эстафета «Найди звук»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45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191728">
            <a:off x="172554" y="238738"/>
            <a:ext cx="4218000" cy="316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N451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33999">
            <a:off x="4666077" y="290546"/>
            <a:ext cx="4256598" cy="319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208_091938.jpg"/>
          <p:cNvPicPr>
            <a:picLocks noChangeAspect="1"/>
          </p:cNvPicPr>
          <p:nvPr/>
        </p:nvPicPr>
        <p:blipFill>
          <a:blip r:embed="rId5" cstate="print"/>
          <a:srcRect l="3175" t="7054" r="17460" b="12698"/>
          <a:stretch>
            <a:fillRect/>
          </a:stretch>
        </p:blipFill>
        <p:spPr>
          <a:xfrm>
            <a:off x="4603104" y="3214686"/>
            <a:ext cx="4540896" cy="344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42910" y="4071942"/>
            <a:ext cx="3493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Пора расставаться</a:t>
            </a:r>
          </a:p>
          <a:p>
            <a:r>
              <a:rPr lang="ru-RU" sz="2400" b="1" i="1" dirty="0"/>
              <a:t>Закончилась игра, </a:t>
            </a:r>
          </a:p>
          <a:p>
            <a:r>
              <a:rPr lang="ru-RU" sz="2400" b="1" i="1" dirty="0"/>
              <a:t>В ней нет проигравших,</a:t>
            </a:r>
          </a:p>
          <a:p>
            <a:r>
              <a:rPr lang="ru-RU" sz="2400" b="1" i="1" dirty="0"/>
              <a:t>И рада детвора!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928670"/>
            <a:ext cx="7715304" cy="335758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b="1" i="1" dirty="0">
                <a:solidFill>
                  <a:srgbClr val="C00000"/>
                </a:solidFill>
              </a:rPr>
              <a:t>  Не отделяйте здоровый образ жизни ребенка от здорового образа жизни взрослого, ведь только в здоровой семье воспитывается здоровый человек.</a:t>
            </a:r>
          </a:p>
          <a:p>
            <a:pPr algn="ctr">
              <a:buNone/>
            </a:pPr>
            <a:r>
              <a:rPr lang="ru-RU" sz="3200" b="1" i="1" dirty="0">
                <a:solidFill>
                  <a:srgbClr val="C00000"/>
                </a:solidFill>
              </a:rPr>
              <a:t>  </a:t>
            </a:r>
          </a:p>
          <a:p>
            <a:pPr algn="ctr">
              <a:buNone/>
            </a:pPr>
            <a:endParaRPr lang="ru-RU" sz="32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3200" b="1" i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4998" y="-33749"/>
            <a:ext cx="9331906" cy="699893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421484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>
                <a:solidFill>
                  <a:srgbClr val="C00000"/>
                </a:solidFill>
              </a:rPr>
              <a:t>Здоровье</a:t>
            </a:r>
            <a:r>
              <a:rPr lang="ru-RU" sz="3600" dirty="0"/>
              <a:t> –</a:t>
            </a:r>
          </a:p>
          <a:p>
            <a:pPr algn="ctr">
              <a:buNone/>
            </a:pPr>
            <a:r>
              <a:rPr lang="ru-RU" sz="3600" b="1" i="1" dirty="0"/>
              <a:t> это нечто положительное, жизнерадостное!</a:t>
            </a:r>
          </a:p>
        </p:txBody>
      </p:sp>
      <p:pic>
        <p:nvPicPr>
          <p:cNvPr id="6" name="Содержимое 5" descr="IMG_20160209_1215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53471">
            <a:off x="4182564" y="2707074"/>
            <a:ext cx="4773419" cy="358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C00000"/>
                </a:solidFill>
              </a:rPr>
              <a:t>День самоуправления родителей в подготовительной группе №1</a:t>
            </a:r>
          </a:p>
        </p:txBody>
      </p:sp>
      <p:pic>
        <p:nvPicPr>
          <p:cNvPr id="12" name="Содержимое 11" descr="IMG_20160128_0811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122188">
            <a:off x="2772436" y="1838409"/>
            <a:ext cx="3108720" cy="414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IMG_20160128_0808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711774">
            <a:off x="5575382" y="2038487"/>
            <a:ext cx="2852296" cy="380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1928802"/>
            <a:ext cx="24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.</a:t>
            </a: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14612" y="1357298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«Путешествие в лес»</a:t>
            </a:r>
          </a:p>
        </p:txBody>
      </p:sp>
      <p:pic>
        <p:nvPicPr>
          <p:cNvPr id="17" name="Рисунок 16" descr="IMG_20160128_102044.jpg"/>
          <p:cNvPicPr>
            <a:picLocks noChangeAspect="1"/>
          </p:cNvPicPr>
          <p:nvPr/>
        </p:nvPicPr>
        <p:blipFill>
          <a:blip r:embed="rId5" cstate="print"/>
          <a:srcRect b="15624"/>
          <a:stretch>
            <a:fillRect/>
          </a:stretch>
        </p:blipFill>
        <p:spPr>
          <a:xfrm>
            <a:off x="0" y="2000240"/>
            <a:ext cx="2714612" cy="305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0" y="5286388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Знакомство с детьми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14744" y="5657671"/>
            <a:ext cx="3933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Утро дня самоуправления. </a:t>
            </a:r>
          </a:p>
          <a:p>
            <a:pPr algn="ctr"/>
            <a:r>
              <a:rPr lang="ru-RU" sz="2400" b="1" i="1" dirty="0"/>
              <a:t>Дыхательная гимнастика </a:t>
            </a:r>
          </a:p>
          <a:p>
            <a:pPr algn="ctr"/>
            <a:r>
              <a:rPr lang="ru-RU" sz="2400" b="1" i="1" dirty="0"/>
              <a:t>«Звери в лесу»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Содержимое 5" descr="SAM_6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7496">
            <a:off x="155231" y="3219274"/>
            <a:ext cx="4586027" cy="343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7" descr="SAM_6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9350">
            <a:off x="4163288" y="482960"/>
            <a:ext cx="4521908" cy="339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1643050"/>
            <a:ext cx="2751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400" b="1" i="1" dirty="0"/>
              <a:t>Игра «Затейники»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5643578"/>
            <a:ext cx="4038600" cy="42862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i="1" dirty="0"/>
              <a:t>  На зарядку становись</a:t>
            </a:r>
            <a:r>
              <a:rPr lang="ru-RU" sz="2400" b="1" i="1" dirty="0"/>
              <a:t>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656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243546">
            <a:off x="304608" y="436988"/>
            <a:ext cx="4477493" cy="335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5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45614">
            <a:off x="4272587" y="3180637"/>
            <a:ext cx="4531648" cy="339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57752" y="1357298"/>
            <a:ext cx="2760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Артикуляционная </a:t>
            </a:r>
          </a:p>
          <a:p>
            <a:pPr algn="ctr"/>
            <a:r>
              <a:rPr lang="ru-RU" sz="2400" b="1" i="1" dirty="0"/>
              <a:t>гимнастика.</a:t>
            </a:r>
          </a:p>
          <a:p>
            <a:pPr algn="ctr"/>
            <a:r>
              <a:rPr lang="ru-RU" sz="2400" b="1" i="1" dirty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5286388"/>
            <a:ext cx="3777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Пальчиковая гимнастика.</a:t>
            </a:r>
          </a:p>
          <a:p>
            <a:pPr algn="ctr"/>
            <a:r>
              <a:rPr lang="ru-RU" sz="2400" b="1" i="1" dirty="0"/>
              <a:t>«В избушке на горушке»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SAM_659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203810">
            <a:off x="193364" y="481507"/>
            <a:ext cx="4857752" cy="364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59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336009">
            <a:off x="4088718" y="2576806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00100" y="5857892"/>
            <a:ext cx="4091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Путешествие начинается…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2815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66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906279">
            <a:off x="310650" y="369126"/>
            <a:ext cx="3986032" cy="298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6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32750">
            <a:off x="4320654" y="245864"/>
            <a:ext cx="4110919" cy="308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357422" y="3071810"/>
            <a:ext cx="3741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Мы  рисуем пластилином</a:t>
            </a:r>
          </a:p>
          <a:p>
            <a:r>
              <a:rPr lang="ru-RU" sz="2400" b="1" i="1" dirty="0"/>
              <a:t>Зайцев, белочек, ежат…</a:t>
            </a:r>
          </a:p>
          <a:p>
            <a:endParaRPr lang="ru-RU" dirty="0"/>
          </a:p>
        </p:txBody>
      </p:sp>
      <p:pic>
        <p:nvPicPr>
          <p:cNvPr id="10" name="Рисунок 9" descr="SAM_6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5" y="3768330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357686" y="5786454"/>
            <a:ext cx="2712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/>
              <a:t>Физминутка</a:t>
            </a:r>
            <a:r>
              <a:rPr lang="ru-RU" sz="2400" b="1" i="1" dirty="0"/>
              <a:t> </a:t>
            </a:r>
          </a:p>
          <a:p>
            <a:pPr algn="ctr"/>
            <a:r>
              <a:rPr lang="ru-RU" sz="2400" b="1" i="1" dirty="0"/>
              <a:t>«Скок, скок, скок!»</a:t>
            </a:r>
          </a:p>
        </p:txBody>
      </p:sp>
      <p:pic>
        <p:nvPicPr>
          <p:cNvPr id="11" name="Рисунок 10" descr="SAM_66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61291">
            <a:off x="5946207" y="3196913"/>
            <a:ext cx="2749799" cy="2062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4adc925.jpg"/>
          <p:cNvPicPr>
            <a:picLocks noChangeAspect="1"/>
          </p:cNvPicPr>
          <p:nvPr/>
        </p:nvPicPr>
        <p:blipFill>
          <a:blip r:embed="rId2">
            <a:lum bright="10000"/>
          </a:blip>
          <a:srcRect l="5832" r="5223"/>
          <a:stretch>
            <a:fillRect/>
          </a:stretch>
        </p:blipFill>
        <p:spPr>
          <a:xfrm>
            <a:off x="-137549" y="0"/>
            <a:ext cx="9433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66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337346">
            <a:off x="4929190" y="285728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M_66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223775">
            <a:off x="435639" y="3418452"/>
            <a:ext cx="4224131" cy="316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66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58081">
            <a:off x="428596" y="357166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14876" y="3429000"/>
            <a:ext cx="42949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/>
              <a:t>И вот, что у нас получилось…</a:t>
            </a:r>
          </a:p>
          <a:p>
            <a:pPr algn="ctr"/>
            <a:endParaRPr lang="ru-RU" sz="2400" b="1" i="1" dirty="0"/>
          </a:p>
          <a:p>
            <a:pPr algn="ctr"/>
            <a:endParaRPr lang="ru-RU" sz="2400" b="1" i="1" dirty="0"/>
          </a:p>
          <a:p>
            <a:pPr algn="ctr"/>
            <a:endParaRPr lang="ru-RU" sz="2400" b="1" i="1" dirty="0"/>
          </a:p>
          <a:p>
            <a:pPr algn="ctr"/>
            <a:endParaRPr lang="ru-RU" sz="2400" b="1" i="1" dirty="0"/>
          </a:p>
          <a:p>
            <a:pPr algn="ctr"/>
            <a:r>
              <a:rPr lang="ru-RU" sz="2400" b="1" i="1" dirty="0"/>
              <a:t>Отпускаем  животных</a:t>
            </a:r>
          </a:p>
          <a:p>
            <a:pPr algn="ctr"/>
            <a:r>
              <a:rPr lang="ru-RU" sz="2400" b="1" i="1" dirty="0"/>
              <a:t> в лес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427</Words>
  <Application>Microsoft Office PowerPoint</Application>
  <PresentationFormat>Экран (4:3)</PresentationFormat>
  <Paragraphs>91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 Презентация по оздоровительной работе в ДОУ  «День родительского самоуправления»</vt:lpstr>
      <vt:lpstr>  Цель: Создание благоприятных условий для укрепления гармоничного физического развития ребенка. Формирование потребности в здоровом образе жизни.  </vt:lpstr>
      <vt:lpstr>Презентация PowerPoint</vt:lpstr>
      <vt:lpstr>День самоуправления родителей в подготовительной группе №1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Логопедическая спартакиада «Ловкий грамотей»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здоровью скажем «ДА»</dc:title>
  <dc:creator>user</dc:creator>
  <cp:lastModifiedBy>user user</cp:lastModifiedBy>
  <cp:revision>96</cp:revision>
  <dcterms:created xsi:type="dcterms:W3CDTF">2016-02-07T07:54:49Z</dcterms:created>
  <dcterms:modified xsi:type="dcterms:W3CDTF">2023-11-07T04:16:34Z</dcterms:modified>
</cp:coreProperties>
</file>